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70" r:id="rId5"/>
    <p:sldId id="265" r:id="rId6"/>
    <p:sldId id="269" r:id="rId7"/>
    <p:sldId id="267" r:id="rId8"/>
    <p:sldId id="263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4660"/>
  </p:normalViewPr>
  <p:slideViewPr>
    <p:cSldViewPr snapToGrid="0">
      <p:cViewPr>
        <p:scale>
          <a:sx n="76" d="100"/>
          <a:sy n="76" d="100"/>
        </p:scale>
        <p:origin x="-412" y="2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8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7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4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1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8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423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8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5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74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5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 err="1" smtClean="0">
                <a:solidFill>
                  <a:prstClr val="white"/>
                </a:solidFill>
              </a:rPr>
              <a:t>챗봇을</a:t>
            </a:r>
            <a:r>
              <a:rPr lang="ko-KR" altLang="en-US" sz="4800" b="1" kern="0" dirty="0" smtClean="0">
                <a:solidFill>
                  <a:prstClr val="white"/>
                </a:solidFill>
              </a:rPr>
              <a:t> 통한 날씨 확인과</a:t>
            </a:r>
            <a:endParaRPr lang="en-US" altLang="ko-KR" sz="4800" b="1" kern="0" dirty="0" smtClea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 smtClean="0">
                <a:solidFill>
                  <a:prstClr val="white"/>
                </a:solidFill>
              </a:rPr>
              <a:t>옷 추천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76118" y="3930600"/>
            <a:ext cx="5051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/>
              <a:t>컴퓨터공학과 </a:t>
            </a:r>
            <a:r>
              <a:rPr lang="en-US" altLang="ko-KR" sz="3200" dirty="0" smtClean="0"/>
              <a:t>2019102190</a:t>
            </a:r>
            <a:endParaRPr lang="ko-KR" altLang="en-US" sz="3200" dirty="0"/>
          </a:p>
        </p:txBody>
      </p:sp>
      <p:sp>
        <p:nvSpPr>
          <p:cNvPr id="17" name="직사각형 16"/>
          <p:cNvSpPr/>
          <p:nvPr/>
        </p:nvSpPr>
        <p:spPr>
          <a:xfrm>
            <a:off x="4963062" y="4838901"/>
            <a:ext cx="1731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/>
              <a:t> 신정아</a:t>
            </a:r>
            <a:endParaRPr lang="ko-KR" altLang="en-US" sz="3600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9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8"/>
    </mc:Choice>
    <mc:Fallback>
      <p:transition spd="slow" advTm="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/>
              <a:t>프로젝트 소개</a:t>
            </a:r>
            <a:endParaRPr lang="en-US" altLang="ko-KR" sz="3600" b="1" kern="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08399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7940"/>
              </p:ext>
            </p:extLst>
          </p:nvPr>
        </p:nvGraphicFramePr>
        <p:xfrm>
          <a:off x="1275126" y="1593907"/>
          <a:ext cx="9882231" cy="3363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231"/>
              </a:tblGrid>
              <a:tr h="3363987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2340528" y="2130804"/>
            <a:ext cx="7684315" cy="2709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라인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챗봇을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통해 오늘의 대략적인 날씨와 그에 따른 옷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예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반팔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반바지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기모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패딩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을 추천 받을 수 있음</a:t>
            </a: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5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6"/>
    </mc:Choice>
    <mc:Fallback>
      <p:transition spd="slow" advTm="10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/>
              <a:t>프로젝트 선정 이유</a:t>
            </a:r>
            <a:endParaRPr lang="en-US" altLang="ko-KR" sz="3600" b="1" kern="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458445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15361" y="1803633"/>
            <a:ext cx="7684315" cy="284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74" y="955385"/>
            <a:ext cx="2955721" cy="53436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27" y="842022"/>
            <a:ext cx="3723126" cy="545703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7"/>
    </mc:Choice>
    <mc:Fallback>
      <p:transition spd="slow" advTm="21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/>
              <a:t>프로젝트 선정 이유</a:t>
            </a:r>
            <a:endParaRPr lang="en-US" altLang="ko-KR" sz="3600" b="1" kern="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614365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911936"/>
              </p:ext>
            </p:extLst>
          </p:nvPr>
        </p:nvGraphicFramePr>
        <p:xfrm>
          <a:off x="1275126" y="1593907"/>
          <a:ext cx="9882231" cy="3363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231"/>
              </a:tblGrid>
              <a:tr h="3363987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2315361" y="1803633"/>
            <a:ext cx="7684315" cy="284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온도 뿐만 아니라 오늘의 바람과 습도도 내가 알기 쉽게 표현해줄 수 있다면 매우 편리할 것 같았다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그리고 우산의 여부도 한꺼번에 알 수 있다면 우산이 없어서 당황하는 일을 줄일 수 있을 것 같았다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5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7"/>
    </mc:Choice>
    <mc:Fallback>
      <p:transition spd="slow" advTm="2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/>
              <a:t>프로젝트 핵심 기능</a:t>
            </a:r>
            <a:endParaRPr lang="en-US" altLang="ko-KR" sz="3600" b="1" kern="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5069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98251"/>
              </p:ext>
            </p:extLst>
          </p:nvPr>
        </p:nvGraphicFramePr>
        <p:xfrm>
          <a:off x="1275126" y="1593907"/>
          <a:ext cx="9882231" cy="3363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231"/>
              </a:tblGrid>
              <a:tr h="3363987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2315361" y="2004969"/>
            <a:ext cx="7684315" cy="2518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라인 </a:t>
            </a:r>
            <a:r>
              <a:rPr lang="ko-KR" altLang="en-US" sz="2400" b="1" dirty="0" err="1">
                <a:solidFill>
                  <a:schemeClr val="tx1"/>
                </a:solidFill>
              </a:rPr>
              <a:t>챗봇에</a:t>
            </a:r>
            <a:r>
              <a:rPr lang="ko-KR" altLang="en-US" sz="2400" b="1" dirty="0">
                <a:solidFill>
                  <a:schemeClr val="tx1"/>
                </a:solidFill>
              </a:rPr>
              <a:t> 자신이 알고 싶은 지역을 입력하면 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예</a:t>
            </a:r>
            <a:r>
              <a:rPr lang="en-US" altLang="ko-KR" sz="2400" b="1" dirty="0">
                <a:solidFill>
                  <a:schemeClr val="tx1"/>
                </a:solidFill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</a:rPr>
              <a:t>경기도 용인시 </a:t>
            </a:r>
            <a:r>
              <a:rPr lang="ko-KR" altLang="en-US" sz="2400" b="1" dirty="0" err="1">
                <a:solidFill>
                  <a:schemeClr val="tx1"/>
                </a:solidFill>
              </a:rPr>
              <a:t>서천동</a:t>
            </a:r>
            <a:r>
              <a:rPr lang="en-US" altLang="ko-KR" sz="2400" b="1" dirty="0">
                <a:solidFill>
                  <a:schemeClr val="tx1"/>
                </a:solidFill>
              </a:rPr>
              <a:t>) </a:t>
            </a:r>
            <a:r>
              <a:rPr lang="ko-KR" altLang="en-US" sz="2400" b="1" dirty="0">
                <a:solidFill>
                  <a:schemeClr val="tx1"/>
                </a:solidFill>
              </a:rPr>
              <a:t>그 지역의 날씨정보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우산의 </a:t>
            </a:r>
            <a:r>
              <a:rPr lang="ko-KR" altLang="en-US" sz="2400" b="1" dirty="0">
                <a:solidFill>
                  <a:schemeClr val="tx1"/>
                </a:solidFill>
              </a:rPr>
              <a:t>여부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습기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바람 세기의 정도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r>
              <a:rPr lang="ko-KR" altLang="en-US" sz="2400" b="1" dirty="0">
                <a:solidFill>
                  <a:schemeClr val="tx1"/>
                </a:solidFill>
              </a:rPr>
              <a:t>와 온도에 </a:t>
            </a:r>
            <a:r>
              <a:rPr lang="ko-KR" altLang="en-US" sz="2400" b="1">
                <a:solidFill>
                  <a:schemeClr val="tx1"/>
                </a:solidFill>
              </a:rPr>
              <a:t>맞는 </a:t>
            </a:r>
            <a:r>
              <a:rPr lang="ko-KR" altLang="en-US" sz="2400" b="1" smtClean="0">
                <a:solidFill>
                  <a:schemeClr val="tx1"/>
                </a:solidFill>
              </a:rPr>
              <a:t>옷차림을 </a:t>
            </a:r>
            <a:r>
              <a:rPr lang="ko-KR" altLang="en-US" sz="2400" b="1" dirty="0" err="1">
                <a:solidFill>
                  <a:schemeClr val="tx1"/>
                </a:solidFill>
              </a:rPr>
              <a:t>챗봇이</a:t>
            </a:r>
            <a:r>
              <a:rPr lang="ko-KR" altLang="en-US" sz="2400" b="1" dirty="0">
                <a:solidFill>
                  <a:schemeClr val="tx1"/>
                </a:solidFill>
              </a:rPr>
              <a:t> 추천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5"/>
    </mc:Choice>
    <mc:Fallback>
      <p:transition spd="slow" advTm="11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/>
              <a:t>프로젝트 핵심 기능</a:t>
            </a:r>
            <a:endParaRPr lang="en-US" altLang="ko-KR" sz="3600" b="1" kern="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284932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9" y="842023"/>
            <a:ext cx="7441035" cy="53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03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78"/>
    </mc:Choice>
    <mc:Fallback>
      <p:transition spd="slow" advTm="26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 smtClean="0"/>
              <a:t>ARCHITECTURE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021603" y="2650405"/>
            <a:ext cx="2531614" cy="2470379"/>
          </a:xfrm>
          <a:prstGeom prst="round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328006" y="2961513"/>
            <a:ext cx="1918805" cy="1918805"/>
          </a:xfrm>
          <a:prstGeom prst="round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8124657" y="3994603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9966829" y="4652345"/>
            <a:ext cx="1329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 동네예보 </a:t>
            </a:r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 flipH="1">
            <a:off x="8133042" y="4331535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8295448" y="4484658"/>
            <a:ext cx="9412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174851" y="3593205"/>
            <a:ext cx="11657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</a:p>
        </p:txBody>
      </p:sp>
      <p:pic>
        <p:nvPicPr>
          <p:cNvPr id="1026" name="Picture 2" descr="클라우드 서비스 | 클라우드 컴퓨팅 솔루션| Amazon Web Servi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25" y="1625045"/>
            <a:ext cx="1407169" cy="7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모서리가 둥근 직사각형 76"/>
          <p:cNvSpPr/>
          <p:nvPr/>
        </p:nvSpPr>
        <p:spPr>
          <a:xfrm>
            <a:off x="4802188" y="2363809"/>
            <a:ext cx="2970444" cy="3043572"/>
          </a:xfrm>
          <a:prstGeom prst="round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express 설치 - 한 눈에 끝내는 Node.j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48" y="3503369"/>
            <a:ext cx="1388178" cy="7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.js] Express의 모든 것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44" y="2437293"/>
            <a:ext cx="757731" cy="42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이티데일리 모바일 사이트, 기상청, 지진정보·기상특보 오픈API 서비스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365" y="3357175"/>
            <a:ext cx="1739942" cy="11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/>
          <p:cNvCxnSpPr/>
          <p:nvPr/>
        </p:nvCxnSpPr>
        <p:spPr>
          <a:xfrm flipH="1">
            <a:off x="2975210" y="3928387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3064474" y="4492437"/>
            <a:ext cx="1266093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3025404" y="3447011"/>
            <a:ext cx="116570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 </a:t>
            </a:r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3126919" y="4734124"/>
            <a:ext cx="9412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</a:p>
        </p:txBody>
      </p:sp>
      <p:pic>
        <p:nvPicPr>
          <p:cNvPr id="1034" name="Picture 10" descr="라인(메신저) - 나무위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1" y="3282361"/>
            <a:ext cx="1970914" cy="197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69"/>
    </mc:Choice>
    <mc:Fallback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24192" y="459881"/>
            <a:ext cx="6021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결론 및 향후 개선 방안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99693" y="1985085"/>
            <a:ext cx="2854910" cy="2960563"/>
          </a:xfrm>
          <a:prstGeom prst="ellipse">
            <a:avLst/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white"/>
                </a:solidFill>
              </a:rPr>
              <a:t>기획했던 기능 구현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249024" y="2149461"/>
            <a:ext cx="2854910" cy="2854910"/>
          </a:xfrm>
          <a:prstGeom prst="ellipse">
            <a:avLst/>
          </a:prstGeom>
          <a:solidFill>
            <a:srgbClr val="7880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</a:rPr>
              <a:t>위치입력 없이 현재위치를 기반으로 서비스 제공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68986" y="1768198"/>
            <a:ext cx="1916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성과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18317" y="1857073"/>
            <a:ext cx="1916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개선방향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3083" y="5066950"/>
            <a:ext cx="765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단점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기상청에 저장되어있는 주소의 형식을 </a:t>
            </a:r>
            <a:r>
              <a:rPr lang="ko-KR" altLang="en-US" dirty="0" smtClean="0"/>
              <a:t>따라야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12"/>
    </mc:Choice>
    <mc:Fallback>
      <p:transition spd="slow" advTm="2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33634"/>
              </p:ext>
            </p:extLst>
          </p:nvPr>
        </p:nvGraphicFramePr>
        <p:xfrm>
          <a:off x="832554" y="2028466"/>
          <a:ext cx="10699045" cy="1337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59769" y="4322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54790"/>
              </p:ext>
            </p:extLst>
          </p:nvPr>
        </p:nvGraphicFramePr>
        <p:xfrm>
          <a:off x="1275126" y="1593907"/>
          <a:ext cx="9882231" cy="3363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231"/>
              </a:tblGrid>
              <a:tr h="3363987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2340528" y="1635853"/>
            <a:ext cx="7684315" cy="2801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800" b="1" dirty="0" smtClean="0">
                <a:solidFill>
                  <a:schemeClr val="tx1"/>
                </a:solidFill>
              </a:rPr>
              <a:t>   감사합니다</a:t>
            </a:r>
            <a:endParaRPr lang="en-US" altLang="ko-KR" sz="8800" b="1" dirty="0" smtClean="0">
              <a:solidFill>
                <a:schemeClr val="tx1"/>
              </a:solidFill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2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2"/>
    </mc:Choice>
    <mc:Fallback>
      <p:transition spd="slow" advTm="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159</Words>
  <Application>Microsoft Office PowerPoint</Application>
  <PresentationFormat>사용자 지정</PresentationFormat>
  <Paragraphs>28</Paragraphs>
  <Slides>9</Slides>
  <Notes>0</Notes>
  <HiddenSlides>0</HiddenSlides>
  <MMClips>9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33</cp:revision>
  <dcterms:created xsi:type="dcterms:W3CDTF">2020-05-10T05:16:49Z</dcterms:created>
  <dcterms:modified xsi:type="dcterms:W3CDTF">2020-06-25T03:59:47Z</dcterms:modified>
</cp:coreProperties>
</file>